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310" r:id="rId9"/>
    <p:sldId id="318" r:id="rId10"/>
    <p:sldId id="317" r:id="rId11"/>
    <p:sldId id="319" r:id="rId12"/>
    <p:sldId id="320" r:id="rId13"/>
    <p:sldId id="321" r:id="rId14"/>
    <p:sldId id="303" r:id="rId15"/>
    <p:sldId id="314" r:id="rId16"/>
    <p:sldId id="312" r:id="rId17"/>
    <p:sldId id="313" r:id="rId18"/>
    <p:sldId id="316" r:id="rId19"/>
    <p:sldId id="285" r:id="rId20"/>
    <p:sldId id="315" r:id="rId21"/>
    <p:sldId id="266" r:id="rId22"/>
  </p:sldIdLst>
  <p:sldSz cx="12192000" cy="6858000"/>
  <p:notesSz cx="6858000" cy="9144000"/>
  <p:embeddedFontLst>
    <p:embeddedFont>
      <p:font typeface="나눔스퀘어" panose="020B0600000101010101" pitchFamily="50" charset="-127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HY견고딕" panose="0203060000010101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66997" autoAdjust="0"/>
  </p:normalViewPr>
  <p:slideViewPr>
    <p:cSldViewPr snapToGrid="0">
      <p:cViewPr varScale="1">
        <p:scale>
          <a:sx n="76" d="100"/>
          <a:sy n="76" d="100"/>
        </p:scale>
        <p:origin x="102" y="8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29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74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465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타이머 시간</a:t>
            </a:r>
            <a:r>
              <a:rPr lang="en-US" altLang="ko-KR" sz="1000" dirty="0"/>
              <a:t>(</a:t>
            </a:r>
            <a:r>
              <a:rPr lang="ko-KR" altLang="en-US" sz="1000" dirty="0"/>
              <a:t>동영상 시간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35</a:t>
            </a:r>
            <a:r>
              <a:rPr lang="ko-KR" altLang="en-US" sz="1000" dirty="0"/>
              <a:t>초</a:t>
            </a:r>
            <a:r>
              <a:rPr lang="en-US" altLang="ko-KR" sz="1000" dirty="0"/>
              <a:t>(23</a:t>
            </a:r>
            <a:r>
              <a:rPr lang="ko-KR" altLang="en-US" sz="1000" dirty="0"/>
              <a:t>초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중간 된 것 하늘색</a:t>
            </a:r>
            <a:endParaRPr lang="en-US" altLang="ko-KR" sz="1000" dirty="0"/>
          </a:p>
          <a:p>
            <a:r>
              <a:rPr lang="en-US" altLang="ko-KR" sz="1000" dirty="0"/>
              <a:t>50</a:t>
            </a:r>
            <a:r>
              <a:rPr lang="ko-KR" altLang="en-US" sz="1000" dirty="0"/>
              <a:t>초</a:t>
            </a:r>
            <a:r>
              <a:rPr lang="en-US" altLang="ko-KR" sz="1000" dirty="0"/>
              <a:t>(30</a:t>
            </a:r>
            <a:r>
              <a:rPr lang="ko-KR" altLang="en-US" sz="1000" dirty="0"/>
              <a:t>초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다 된 것 흰색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10</a:t>
            </a:r>
            <a:r>
              <a:rPr lang="ko-KR" altLang="en-US" sz="1000" dirty="0"/>
              <a:t>초 단위로 팩트 바뀜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2’15’’(1’15’’) : </a:t>
            </a:r>
            <a:r>
              <a:rPr lang="ko-KR" altLang="en-US" sz="1000" dirty="0"/>
              <a:t>값 오류 </a:t>
            </a:r>
            <a:r>
              <a:rPr lang="en-US" altLang="ko-KR" sz="1000" dirty="0"/>
              <a:t>– checksum</a:t>
            </a:r>
          </a:p>
          <a:p>
            <a:r>
              <a:rPr lang="en-US" altLang="ko-KR" sz="1000" dirty="0"/>
              <a:t>2’23’’(1’20’’) :  “</a:t>
            </a:r>
          </a:p>
          <a:p>
            <a:r>
              <a:rPr lang="en-US" altLang="ko-KR" sz="1000" dirty="0"/>
              <a:t>2’51’’(1’35’’) : -1</a:t>
            </a:r>
            <a:r>
              <a:rPr lang="ko-KR" altLang="en-US" sz="1000" dirty="0"/>
              <a:t>값에 대한 처리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2’30’’(1’23’’) : </a:t>
            </a:r>
            <a:r>
              <a:rPr lang="ko-KR" altLang="en-US" sz="1000" dirty="0"/>
              <a:t>소리 알람</a:t>
            </a:r>
            <a:endParaRPr lang="en-US" altLang="ko-KR" sz="1000" dirty="0"/>
          </a:p>
          <a:p>
            <a:r>
              <a:rPr lang="en-US" altLang="ko-KR" sz="1000" dirty="0"/>
              <a:t>3’00’’(1’40’’) : “</a:t>
            </a:r>
          </a:p>
          <a:p>
            <a:endParaRPr lang="en-US" altLang="ko-KR" sz="1000" dirty="0"/>
          </a:p>
          <a:p>
            <a:r>
              <a:rPr lang="en-US" altLang="ko-KR" sz="1000" dirty="0"/>
              <a:t>3’15’’(1’51’’) : </a:t>
            </a:r>
            <a:r>
              <a:rPr lang="ko-KR" altLang="en-US" sz="1000" dirty="0" err="1"/>
              <a:t>블투</a:t>
            </a:r>
            <a:r>
              <a:rPr lang="ko-KR" altLang="en-US" sz="1000" dirty="0"/>
              <a:t> 종료</a:t>
            </a:r>
            <a:endParaRPr lang="en-US" altLang="ko-KR" sz="1000" dirty="0"/>
          </a:p>
          <a:p>
            <a:r>
              <a:rPr lang="en-US" altLang="ko-KR" sz="1000" dirty="0"/>
              <a:t>       (1’56’’) : </a:t>
            </a:r>
            <a:r>
              <a:rPr lang="ko-KR" altLang="en-US" sz="1000" dirty="0"/>
              <a:t>모니터링 값이 습관 분석에 저장됨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9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5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3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30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0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7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yaw</a:t>
            </a:r>
            <a:r>
              <a:rPr lang="ko-KR" altLang="en-US" dirty="0"/>
              <a:t>의 값은 우리가 </a:t>
            </a:r>
            <a:r>
              <a:rPr lang="en-US" altLang="ko-KR" dirty="0"/>
              <a:t>roll</a:t>
            </a:r>
            <a:r>
              <a:rPr lang="ko-KR" altLang="en-US" dirty="0"/>
              <a:t>이랑 </a:t>
            </a:r>
            <a:r>
              <a:rPr lang="en-US" altLang="ko-KR" dirty="0"/>
              <a:t>pitch </a:t>
            </a:r>
            <a:r>
              <a:rPr lang="ko-KR" altLang="en-US" dirty="0"/>
              <a:t>구하는 것처럼 </a:t>
            </a:r>
            <a:r>
              <a:rPr lang="ko-KR" altLang="en-US" dirty="0" err="1"/>
              <a:t>오일러</a:t>
            </a:r>
            <a:r>
              <a:rPr lang="ko-KR" altLang="en-US" dirty="0"/>
              <a:t> 각으로 연산을 했을 경우에 시간이 지날수록 오차가 생길 수 있음</a:t>
            </a:r>
            <a:endParaRPr lang="en-US" altLang="ko-KR" dirty="0"/>
          </a:p>
          <a:p>
            <a:r>
              <a:rPr lang="ko-KR" altLang="en-US" dirty="0"/>
              <a:t>그래서 일반적으로는 지자계센서를 통해서 보정을 해주는데 우리는 </a:t>
            </a:r>
            <a:r>
              <a:rPr lang="en-US" altLang="ko-KR" dirty="0"/>
              <a:t>6</a:t>
            </a:r>
            <a:r>
              <a:rPr lang="ko-KR" altLang="en-US" dirty="0"/>
              <a:t>축 센서이므로 사용 안 함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지자계</a:t>
            </a:r>
            <a:r>
              <a:rPr lang="ko-KR" altLang="en-US" dirty="0"/>
              <a:t> 센서는 실제 </a:t>
            </a:r>
            <a:r>
              <a:rPr lang="en-US" altLang="ko-KR" dirty="0"/>
              <a:t>X,Y,Z</a:t>
            </a:r>
            <a:r>
              <a:rPr lang="ko-KR" altLang="en-US" dirty="0"/>
              <a:t>축의 정확한 기준을 주는 센서</a:t>
            </a:r>
            <a:r>
              <a:rPr lang="en-US" altLang="ko-KR" dirty="0"/>
              <a:t>? </a:t>
            </a:r>
            <a:r>
              <a:rPr lang="ko-KR" altLang="en-US" dirty="0" err="1"/>
              <a:t>같은건데</a:t>
            </a:r>
            <a:endParaRPr lang="en-US" altLang="ko-KR" dirty="0"/>
          </a:p>
          <a:p>
            <a:r>
              <a:rPr lang="ko-KR" altLang="en-US" dirty="0" err="1"/>
              <a:t>그거안사용하는대신</a:t>
            </a:r>
            <a:r>
              <a:rPr lang="ko-KR" altLang="en-US" dirty="0"/>
              <a:t> 가로로 우리가 센서를 옆으로 </a:t>
            </a:r>
            <a:r>
              <a:rPr lang="ko-KR" altLang="en-US" dirty="0" err="1"/>
              <a:t>기울인거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32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200" dirty="0">
                <a:ea typeface="나눔스퀘어" panose="020B0600000101010101" pitchFamily="50" charset="-127"/>
              </a:rPr>
              <a:t>강한 진동에 대한 제어 불가는 저가형 센서의 한계와 실제 전동칫솔의 진동과 다른 형태의 진동이라는 이유로 프로젝트의 한계로 정하고</a:t>
            </a:r>
            <a:r>
              <a:rPr lang="en-US" altLang="ko-KR" sz="1200" dirty="0"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ea typeface="나눔스퀘어" panose="020B0600000101010101" pitchFamily="50" charset="-127"/>
              </a:rPr>
              <a:t>다양한 테스트를 통해 어느 정도의 진동에 대해서는 개선해냈다는 점에 만족</a:t>
            </a:r>
            <a:endParaRPr lang="en-US" altLang="ko-KR" sz="12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7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알고리즘의 문제점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중력가속도 값이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9.8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고정이 아닌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8.9 - 10.89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 심한 오차가 존재하여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중력가속도 제거 및 제어 불가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가만히 있는 경우에도 세밀한 값의 변화로 위치 매핑에 영향을 크게 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7809" y="3330418"/>
            <a:ext cx="390145" cy="4084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1550402" y="524362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46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알고리즘의 문제점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2D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매핑하는 것에 대한 값의 오차 발생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위에서 언급한 중력가속도 제거 오차로 인해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제거에서 오차가 발생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1521805" y="4723385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2.png">
            <a:extLst>
              <a:ext uri="{FF2B5EF4-FFF2-40B4-BE49-F238E27FC236}">
                <a16:creationId xmlns:a16="http://schemas.microsoft.com/office/drawing/2014/main" id="{AF82347B-C6B4-4D96-A9ED-528F40EDAB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7809" y="332638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9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각도 분석 알고리즘 사용 결정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알고리즘의 치명적 오차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사용으로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축의 노이즈 감소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전동칫솔 전원 연결 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치아에 대한 각도 정보를 스위치를 통해 인식하는 과정이 필요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시간이 지날 수록 오차가 생겨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센서를 가로로 기울임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1550402" y="3866204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7809" y="2538983"/>
            <a:ext cx="390145" cy="4084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91D8148-1973-4183-8B16-B14BD9D7A48E}"/>
              </a:ext>
            </a:extLst>
          </p:cNvPr>
          <p:cNvSpPr/>
          <p:nvPr/>
        </p:nvSpPr>
        <p:spPr>
          <a:xfrm>
            <a:off x="1550402" y="5045275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10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909078" y="341922"/>
            <a:ext cx="6373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 사용 테스트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375178" y="1497472"/>
            <a:ext cx="5415770" cy="4929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대로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 값에 큰 영향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고무줄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티슈 등 완충을 위한 다양한 모델 테스트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크게 개선되는 점을 발견하지 못함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센서의 위치를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칫솔대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중앙으로 변경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약한 진동에 대한 노이즈 제어 가능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모터와 압력센서를 위한 칫솔 헤드 추가 제작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상당량 개선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But,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강한 진동은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제어 불가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6300647" y="303893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3924" y="237639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9C41E4-5F5C-4AD0-8702-DCBEA49AE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56" y="2441835"/>
            <a:ext cx="3263691" cy="27518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241F6C-C61F-4ECD-B7A8-E5E45379DCBA}"/>
              </a:ext>
            </a:extLst>
          </p:cNvPr>
          <p:cNvSpPr/>
          <p:nvPr/>
        </p:nvSpPr>
        <p:spPr>
          <a:xfrm>
            <a:off x="3319662" y="2667790"/>
            <a:ext cx="2721841" cy="2589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칫솔 모델 그림 넣어도 </a:t>
            </a:r>
            <a:r>
              <a:rPr lang="ko-KR" altLang="en-US" dirty="0" err="1"/>
              <a:t>좋을듯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46FDD669-BC7D-4A3D-918E-33ECFADAA7B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3925" y="3918348"/>
            <a:ext cx="390145" cy="40843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B79FCF4-7B71-43B3-8D1E-548A6727AF3E}"/>
              </a:ext>
            </a:extLst>
          </p:cNvPr>
          <p:cNvSpPr/>
          <p:nvPr/>
        </p:nvSpPr>
        <p:spPr>
          <a:xfrm>
            <a:off x="6296518" y="448905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E830A15F-CBC2-4295-9719-15786311958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3925" y="5312647"/>
            <a:ext cx="390145" cy="40843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A08E688-41CB-46A6-9A20-0FDE7B49E39E}"/>
              </a:ext>
            </a:extLst>
          </p:cNvPr>
          <p:cNvSpPr/>
          <p:nvPr/>
        </p:nvSpPr>
        <p:spPr>
          <a:xfrm>
            <a:off x="6296518" y="5920926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21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dirty="0" err="1"/>
              <a:t>깃허브</a:t>
            </a:r>
            <a:r>
              <a:rPr lang="ko-KR" altLang="en-US" dirty="0"/>
              <a:t> 이슈 디버깅</a:t>
            </a:r>
            <a:r>
              <a:rPr lang="en-US" altLang="ko-KR" dirty="0"/>
              <a:t>? </a:t>
            </a:r>
            <a:r>
              <a:rPr lang="ko-KR" altLang="en-US" dirty="0"/>
              <a:t>트러블슈팅</a:t>
            </a:r>
            <a:r>
              <a:rPr lang="en-US" altLang="ko-KR" dirty="0"/>
              <a:t>?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9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48818" y="341922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누르면 블루투스 통신을 시작 및 종료하도록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보내는 값과 애플리케이션에서 받는 값이 달랐던 문제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치아번호를 전송 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 7)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함께 전송함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interval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줄여서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다른 경우 값을 버림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52" y="3020567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F324F41-04FE-477A-9046-7397EB5AF0D3}"/>
              </a:ext>
            </a:extLst>
          </p:cNvPr>
          <p:cNvSpPr/>
          <p:nvPr/>
        </p:nvSpPr>
        <p:spPr>
          <a:xfrm>
            <a:off x="2193867" y="429582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0AD8166-9657-4834-A3D4-C3C237588ADA}"/>
              </a:ext>
            </a:extLst>
          </p:cNvPr>
          <p:cNvSpPr/>
          <p:nvPr/>
        </p:nvSpPr>
        <p:spPr>
          <a:xfrm>
            <a:off x="2193867" y="537744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5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493102" y="341922"/>
            <a:ext cx="7205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모듈로부터 치아 번호를 전송 받을 때마다 해당 치아에 대한 카운터 값 증가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통신하는 단위 시간으로 카운터 값을 나누어  양치 시간 계산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시간이 지나면 소리로 알림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340" y="3122675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  <p:pic>
        <p:nvPicPr>
          <p:cNvPr id="8" name="그림 7" descr="3.png">
            <a:extLst>
              <a:ext uri="{FF2B5EF4-FFF2-40B4-BE49-F238E27FC236}">
                <a16:creationId xmlns:a16="http://schemas.microsoft.com/office/drawing/2014/main" id="{2ED8B838-810E-43DB-94B9-83F4DDEBBD6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3053" y="455690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2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493102" y="341922"/>
            <a:ext cx="7205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양치질을 하면서 치아 건강에 대한 정보를 얻고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양치 습관을 기를 수 있도록 여러가지 정보 보여줌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한번씩 바뀌면서 치아 관련 정보 제공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52" y="4556903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3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71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영상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5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앱">
            <a:hlinkClick r:id="" action="ppaction://media"/>
            <a:extLst>
              <a:ext uri="{FF2B5EF4-FFF2-40B4-BE49-F238E27FC236}">
                <a16:creationId xmlns:a16="http://schemas.microsoft.com/office/drawing/2014/main" id="{DF84F2CB-B4BC-4761-8B9B-216CDA2E0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22438" y="1372550"/>
            <a:ext cx="2547124" cy="51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0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71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테스트 완료 후 최종 모델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모형을 통한 값 전송 테스트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53" y="3758171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  <p:pic>
        <p:nvPicPr>
          <p:cNvPr id="8" name="그림 7" descr="3.png">
            <a:extLst>
              <a:ext uri="{FF2B5EF4-FFF2-40B4-BE49-F238E27FC236}">
                <a16:creationId xmlns:a16="http://schemas.microsoft.com/office/drawing/2014/main" id="{2ED8B838-810E-43DB-94B9-83F4DDEBBD6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3053" y="5092737"/>
            <a:ext cx="390145" cy="4084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0638C4F-F27D-4EFC-B805-AA74CC889F2B}"/>
              </a:ext>
            </a:extLst>
          </p:cNvPr>
          <p:cNvSpPr/>
          <p:nvPr/>
        </p:nvSpPr>
        <p:spPr>
          <a:xfrm>
            <a:off x="2185550" y="242992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D5E4DC1-8C1E-4288-8F4B-72C124C784AC}"/>
              </a:ext>
            </a:extLst>
          </p:cNvPr>
          <p:cNvSpPr/>
          <p:nvPr/>
        </p:nvSpPr>
        <p:spPr>
          <a:xfrm>
            <a:off x="2185550" y="303288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F28C106-65A5-4C87-9C11-6CCEC146A8CD}"/>
              </a:ext>
            </a:extLst>
          </p:cNvPr>
          <p:cNvSpPr/>
          <p:nvPr/>
        </p:nvSpPr>
        <p:spPr>
          <a:xfrm>
            <a:off x="2185550" y="4407271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7A3F1BC-70C0-41BF-9327-12FC527E096B}"/>
              </a:ext>
            </a:extLst>
          </p:cNvPr>
          <p:cNvSpPr/>
          <p:nvPr/>
        </p:nvSpPr>
        <p:spPr>
          <a:xfrm>
            <a:off x="2185550" y="578165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936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277016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@@@@@@@@@@@@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@@@@@@@@@@</a:t>
            </a:r>
          </a:p>
          <a:p>
            <a:pPr marL="0" indent="0">
              <a:lnSpc>
                <a:spcPct val="200000"/>
              </a:lnSpc>
              <a:buSzPct val="50000"/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2A8A2093-4B9C-4274-AA85-A8E4E9075A9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7876" y="3487625"/>
            <a:ext cx="516800" cy="5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747874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641432" y="1497473"/>
            <a:ext cx="4179229" cy="4929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센서에서 추출한 가속도 값의 중력가속도를 제거해준다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중력가속도가 제거된 가속도 값을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적분하여 속도로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적분하여 거리를 구한다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[0,0]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시작하여 측정 시 마다 해당 위치 값을 더해준다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[0,0] -&gt; [10,10]</a:t>
            </a: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4090" y="3366402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4090" y="2278930"/>
            <a:ext cx="390145" cy="4084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6414089" y="4961556"/>
            <a:ext cx="390145" cy="320599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CE8420-FA00-41A9-BA29-EA4AE487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338" y="1688350"/>
            <a:ext cx="4406574" cy="3072865"/>
          </a:xfrm>
          <a:prstGeom prst="rect">
            <a:avLst/>
          </a:prstGeom>
        </p:spPr>
      </p:pic>
      <p:pic>
        <p:nvPicPr>
          <p:cNvPr id="1026" name="Picture 2" descr="[ë¯¸ì ë¶1] â¨ ë¯¸ì ë¶ì íì© (2)ìì¹, ìë, ê°ìëì ê´ê³ ">
            <a:extLst>
              <a:ext uri="{FF2B5EF4-FFF2-40B4-BE49-F238E27FC236}">
                <a16:creationId xmlns:a16="http://schemas.microsoft.com/office/drawing/2014/main" id="{F296EA89-C529-41A0-ACF5-02AA884F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33" y="5121856"/>
            <a:ext cx="4776185" cy="9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E23455-2166-457B-BA63-6400C23B1F9C}"/>
              </a:ext>
            </a:extLst>
          </p:cNvPr>
          <p:cNvSpPr/>
          <p:nvPr/>
        </p:nvSpPr>
        <p:spPr>
          <a:xfrm>
            <a:off x="6426788" y="6034260"/>
            <a:ext cx="390145" cy="320599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9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641432" y="1497473"/>
            <a:ext cx="4179229" cy="4929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각도 분석 알고리즘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회전각을 세 축으로 분해하여 표현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주위로 회전한 각도로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주위로 회전한 각도로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</a:p>
          <a:p>
            <a:pPr>
              <a:lnSpc>
                <a:spcPct val="150000"/>
              </a:lnSpc>
              <a:buSzPct val="50000"/>
            </a:pP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주위로 회전한 각도로 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</a:p>
          <a:p>
            <a:pPr>
              <a:lnSpc>
                <a:spcPct val="150000"/>
              </a:lnSpc>
              <a:buSzPct val="50000"/>
            </a:pPr>
            <a:endParaRPr lang="en-US" altLang="ko-KR" sz="2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필터를 통해 기본 노이즈를 보정해준다</a:t>
            </a:r>
            <a:r>
              <a:rPr lang="en-US" altLang="ko-KR" sz="2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6484860" y="389748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86CF7-8439-4972-BCEB-9CB9585F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98" y="2534671"/>
            <a:ext cx="3267885" cy="28554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625786-D7DE-4BE6-A0FE-C3D0C022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854" y="2663211"/>
            <a:ext cx="2172454" cy="251835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0956331-4B9C-4089-87C2-64A78AA1BF25}"/>
              </a:ext>
            </a:extLst>
          </p:cNvPr>
          <p:cNvSpPr/>
          <p:nvPr/>
        </p:nvSpPr>
        <p:spPr>
          <a:xfrm>
            <a:off x="6484860" y="281278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4A82C76-5665-48B6-88F1-F7A7CBC735C9}"/>
              </a:ext>
            </a:extLst>
          </p:cNvPr>
          <p:cNvSpPr/>
          <p:nvPr/>
        </p:nvSpPr>
        <p:spPr>
          <a:xfrm>
            <a:off x="6484860" y="336103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1.png">
            <a:extLst>
              <a:ext uri="{FF2B5EF4-FFF2-40B4-BE49-F238E27FC236}">
                <a16:creationId xmlns:a16="http://schemas.microsoft.com/office/drawing/2014/main" id="{ACDCD428-EEA2-429F-9352-61E03A83A12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46359" y="2226735"/>
            <a:ext cx="390145" cy="408433"/>
          </a:xfrm>
          <a:prstGeom prst="rect">
            <a:avLst/>
          </a:prstGeom>
        </p:spPr>
      </p:pic>
      <p:pic>
        <p:nvPicPr>
          <p:cNvPr id="17" name="그림 16" descr="2.png">
            <a:extLst>
              <a:ext uri="{FF2B5EF4-FFF2-40B4-BE49-F238E27FC236}">
                <a16:creationId xmlns:a16="http://schemas.microsoft.com/office/drawing/2014/main" id="{535E84E1-B14C-4CAF-B177-E8B8D3DA0C6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6359" y="494499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9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646</Words>
  <Application>Microsoft Office PowerPoint</Application>
  <PresentationFormat>와이드스크린</PresentationFormat>
  <Paragraphs>127</Paragraphs>
  <Slides>21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NanumSquareR</vt:lpstr>
      <vt:lpstr>Arial</vt:lpstr>
      <vt:lpstr>나눔스퀘어</vt:lpstr>
      <vt:lpstr>NanumSquareB</vt:lpstr>
      <vt:lpstr>Verdana</vt:lpstr>
      <vt:lpstr>맑은 고딕</vt:lpstr>
      <vt:lpstr>나눔스퀘어 ExtraBold</vt:lpstr>
      <vt:lpstr>HY견고딕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깃허브 이슈 디버깅? 트러블슈팅?</vt:lpstr>
      <vt:lpstr>PowerPoint 프레젠테이션</vt:lpstr>
      <vt:lpstr>PowerPoint 프레젠테이션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남유선 </cp:lastModifiedBy>
  <cp:revision>148</cp:revision>
  <dcterms:created xsi:type="dcterms:W3CDTF">2018-10-14T13:17:29Z</dcterms:created>
  <dcterms:modified xsi:type="dcterms:W3CDTF">2018-11-26T11:54:23Z</dcterms:modified>
</cp:coreProperties>
</file>